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38" autoAdjust="0"/>
  </p:normalViewPr>
  <p:slideViewPr>
    <p:cSldViewPr>
      <p:cViewPr varScale="1">
        <p:scale>
          <a:sx n="70" d="100"/>
          <a:sy n="70" d="100"/>
        </p:scale>
        <p:origin x="138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9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E3BE318-4C25-4225-8E42-A012FACF9B5E}" type="datetimeFigureOut">
              <a:rPr lang="ru-RU" smtClean="0"/>
              <a:t>02.06.2015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73B3AEB-6EB9-4EE4-9C33-B57EE172366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3341" y="332657"/>
            <a:ext cx="6777318" cy="2448272"/>
          </a:xfrm>
        </p:spPr>
        <p:txBody>
          <a:bodyPr/>
          <a:lstStyle/>
          <a:p>
            <a:r>
              <a:rPr lang="ru-RU" dirty="0" smtClean="0"/>
              <a:t>Поход Александра Македонского на Восток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Югин</a:t>
            </a:r>
            <a:r>
              <a:rPr lang="ru-RU" sz="2000" dirty="0" smtClean="0"/>
              <a:t> Валерий Валерьевич</a:t>
            </a:r>
          </a:p>
          <a:p>
            <a:r>
              <a:rPr lang="ru-RU" sz="2000" dirty="0" smtClean="0"/>
              <a:t>МБОУ СОШ №6 </a:t>
            </a:r>
            <a:r>
              <a:rPr lang="ru-RU" sz="2000" dirty="0" err="1" smtClean="0"/>
              <a:t>пгт</a:t>
            </a:r>
            <a:r>
              <a:rPr lang="ru-RU" sz="2000" dirty="0" smtClean="0"/>
              <a:t> Афипский</a:t>
            </a:r>
          </a:p>
          <a:p>
            <a:r>
              <a:rPr lang="ru-RU" sz="2000" dirty="0" smtClean="0"/>
              <a:t>Северского района</a:t>
            </a:r>
          </a:p>
          <a:p>
            <a:r>
              <a:rPr lang="ru-RU" sz="2000" dirty="0" smtClean="0"/>
              <a:t>Краснодарского края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0417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340768"/>
            <a:ext cx="7745505" cy="4785394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Крутим мельницу вперёд,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А потом наоборот. (Вращение прямых рук вперёд и назад.)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Наклоняться будем все,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Будто прыгаем в бассейн. (Наклоны вперёд.)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А потом назад прогнёмся,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Хорошенько разомнёмся. (Наклоны назад.)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И попрыгать нам пора,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Мы не прыгали с утра. (Прыжки на месте.)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Шаг на месте в заключенье.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Это тоже упражненье. (Ходьба на месте.)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Поскакали, потянулись — </a:t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Вот и славно отдохнули. (Дети садятся.)</a:t>
            </a:r>
            <a:r>
              <a:rPr lang="ru-RU" dirty="0"/>
              <a:t> 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56263" cy="792088"/>
          </a:xfrm>
        </p:spPr>
        <p:txBody>
          <a:bodyPr/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Физкультминутка</a:t>
            </a:r>
            <a:r>
              <a:rPr lang="ru-RU" sz="3200" b="1" dirty="0"/>
              <a:t>:</a:t>
            </a:r>
            <a:r>
              <a:rPr lang="ru-RU" sz="3200" b="1" dirty="0"/>
              <a:t>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616940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137323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rgbClr val="002060"/>
                </a:solidFill>
              </a:rPr>
              <a:t>Задание. Прочитайте с.200 учебника история и ответьте на вопросы: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Почему войско было греко-македонским?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Как состоялся переход через реку </a:t>
            </a:r>
            <a:r>
              <a:rPr lang="ru-RU" dirty="0" err="1">
                <a:solidFill>
                  <a:srgbClr val="002060"/>
                </a:solidFill>
              </a:rPr>
              <a:t>Граник</a:t>
            </a:r>
            <a:r>
              <a:rPr lang="ru-RU" dirty="0">
                <a:solidFill>
                  <a:srgbClr val="002060"/>
                </a:solidFill>
              </a:rPr>
              <a:t>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Почему Александр не послушался старого военачальника?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Кто спас Александра в схватке с персами?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Какое государство расположено на полуострове Малая Азия?</a:t>
            </a:r>
          </a:p>
          <a:p>
            <a:pPr lvl="0"/>
            <a:r>
              <a:rPr lang="ru-RU" dirty="0">
                <a:solidFill>
                  <a:srgbClr val="002060"/>
                </a:solidFill>
              </a:rPr>
              <a:t>Каков результат первых сражений?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800200"/>
          </a:xfrm>
        </p:spPr>
        <p:txBody>
          <a:bodyPr/>
          <a:lstStyle/>
          <a:p>
            <a:r>
              <a:rPr lang="ru-RU" sz="2400" b="1" dirty="0"/>
              <a:t>Группа 1. </a:t>
            </a:r>
            <a:r>
              <a:rPr lang="ru-RU" sz="2400" b="1" dirty="0" smtClean="0"/>
              <a:t>Первые </a:t>
            </a:r>
            <a:r>
              <a:rPr lang="ru-RU" sz="2400" b="1" dirty="0"/>
              <a:t>победы войска Александра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 </a:t>
            </a:r>
            <a:r>
              <a:rPr lang="ru-RU" sz="2400" b="1" dirty="0"/>
              <a:t>Малой Азии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i="1" dirty="0"/>
              <a:t>Проблема:</a:t>
            </a:r>
            <a:r>
              <a:rPr lang="ru-RU" sz="2400" b="1" dirty="0"/>
              <a:t>  Как же малочисленная армия Александра смогла преуспеть в завоевании Малой Азии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030389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988840"/>
            <a:ext cx="7745505" cy="4137322"/>
          </a:xfrm>
        </p:spPr>
        <p:txBody>
          <a:bodyPr/>
          <a:lstStyle/>
          <a:p>
            <a:r>
              <a:rPr lang="ru-RU" b="1" dirty="0"/>
              <a:t>Задание. Прочитайте с. 201-202  учебника, дополнительный материал  и ответьте на вопросы</a:t>
            </a:r>
            <a:endParaRPr lang="ru-RU" dirty="0"/>
          </a:p>
          <a:p>
            <a:pPr lvl="0"/>
            <a:r>
              <a:rPr lang="ru-RU" dirty="0"/>
              <a:t>Почему огромное войско Дария Третьего не остановило Александра?</a:t>
            </a:r>
          </a:p>
          <a:p>
            <a:pPr lvl="0"/>
            <a:r>
              <a:rPr lang="ru-RU" dirty="0"/>
              <a:t>Чем привлекала Финикия Македонского?</a:t>
            </a:r>
          </a:p>
          <a:p>
            <a:pPr lvl="0"/>
            <a:r>
              <a:rPr lang="ru-RU" dirty="0"/>
              <a:t>Как сражался город Тир? </a:t>
            </a:r>
          </a:p>
          <a:p>
            <a:pPr lvl="0"/>
            <a:r>
              <a:rPr lang="ru-RU" dirty="0"/>
              <a:t> Почему Александра в Египте богом называли? Что за город там он основать велел?</a:t>
            </a:r>
          </a:p>
          <a:p>
            <a:pPr lvl="0"/>
            <a:r>
              <a:rPr lang="ru-RU" dirty="0"/>
              <a:t>Почему попытки Дария мир заключить провалились?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1988840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Группа № 2</a:t>
            </a:r>
            <a:r>
              <a:rPr lang="ru-RU" sz="2000" b="1" dirty="0"/>
              <a:t>. От битвы при </a:t>
            </a:r>
            <a:r>
              <a:rPr lang="ru-RU" sz="2000" b="1" dirty="0" err="1"/>
              <a:t>Иссе</a:t>
            </a:r>
            <a:r>
              <a:rPr lang="ru-RU" sz="2000" b="1" dirty="0"/>
              <a:t> до основания Александрии Египетской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i="1" dirty="0"/>
              <a:t>Почему Дарий Третий не смог противостоять и бежал, а финикийский город Тир пришлось брать осадой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35353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844824"/>
            <a:ext cx="7745505" cy="4281338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Как встретил Александра старый мудрец Диоген? Чем он вызвал восхищение царя?</a:t>
            </a:r>
          </a:p>
          <a:p>
            <a:pPr lvl="0"/>
            <a:r>
              <a:rPr lang="ru-RU" dirty="0"/>
              <a:t>Чем примечательно местечко </a:t>
            </a:r>
            <a:r>
              <a:rPr lang="ru-RU" dirty="0" err="1"/>
              <a:t>Гавгамелы</a:t>
            </a:r>
            <a:r>
              <a:rPr lang="ru-RU" dirty="0"/>
              <a:t>?</a:t>
            </a:r>
          </a:p>
          <a:p>
            <a:pPr lvl="0"/>
            <a:r>
              <a:rPr lang="ru-RU" dirty="0"/>
              <a:t>Как была одержана победа над персами?</a:t>
            </a:r>
          </a:p>
          <a:p>
            <a:pPr lvl="0"/>
            <a:r>
              <a:rPr lang="ru-RU" dirty="0"/>
              <a:t>Какое значение имели взятые Александрам города Вавилон и </a:t>
            </a:r>
            <a:r>
              <a:rPr lang="ru-RU" dirty="0" err="1"/>
              <a:t>Персеполь</a:t>
            </a:r>
            <a:r>
              <a:rPr lang="ru-RU" dirty="0"/>
              <a:t>?</a:t>
            </a:r>
          </a:p>
          <a:p>
            <a:pPr lvl="0"/>
            <a:r>
              <a:rPr lang="ru-RU" dirty="0"/>
              <a:t>Что сталось с Дарием Третьим? Как Александр друга своего убил?</a:t>
            </a:r>
          </a:p>
          <a:p>
            <a:pPr lvl="0"/>
            <a:r>
              <a:rPr lang="ru-RU" dirty="0"/>
              <a:t>Покажите по карте маршрут Александра через Персидское царство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1224136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Группа </a:t>
            </a:r>
            <a:r>
              <a:rPr lang="ru-RU" sz="2000" b="1" dirty="0"/>
              <a:t>№3  </a:t>
            </a:r>
            <a:r>
              <a:rPr lang="ru-RU" sz="2000" b="1" i="1" dirty="0"/>
              <a:t>Гибель Персидского царства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i="1" dirty="0"/>
              <a:t>«Я победу не краду!» Какой смысл скрывался за этими словами?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79686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. С какими трудностями армия македонского столкнулась в Индии?	</a:t>
            </a:r>
          </a:p>
          <a:p>
            <a:r>
              <a:rPr lang="ru-RU" dirty="0"/>
              <a:t>2. Где завершился  десятилетний поход Александра и почему?</a:t>
            </a:r>
          </a:p>
          <a:p>
            <a:r>
              <a:rPr lang="ru-RU" dirty="0"/>
              <a:t>3. Почему на карте завоеванных территорий Александром появилось много городов с похожим названием?</a:t>
            </a:r>
          </a:p>
          <a:p>
            <a:r>
              <a:rPr lang="ru-RU" dirty="0"/>
              <a:t>4. От чего возникало недовольство Александром среди самих македонян?</a:t>
            </a:r>
          </a:p>
          <a:p>
            <a:r>
              <a:rPr lang="ru-RU" dirty="0"/>
              <a:t>5. Почему держава Македонского быстро распалась? 	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764704"/>
            <a:ext cx="7756263" cy="1512168"/>
          </a:xfrm>
        </p:spPr>
        <p:txBody>
          <a:bodyPr/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Группа </a:t>
            </a:r>
            <a:r>
              <a:rPr lang="ru-RU" sz="2000" b="1" dirty="0"/>
              <a:t>№4  Завоевать весь мир! Вершитель великого и блестящего!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 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В Спарте на требование Македонского признать его богом Народное собрание дало лаконичный ответ: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«</a:t>
            </a:r>
            <a:r>
              <a:rPr lang="ru-RU" sz="2000" b="1" dirty="0"/>
              <a:t>Если Александр хочет быть богом, пусть будет им». Почему?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514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Соотнесите государства, города и факты их характеризующие </a:t>
            </a:r>
          </a:p>
          <a:p>
            <a:r>
              <a:rPr lang="ru-RU" dirty="0"/>
              <a:t>Вавилон  	Более полугода продолжалась оборона города</a:t>
            </a:r>
          </a:p>
          <a:p>
            <a:r>
              <a:rPr lang="ru-RU" dirty="0"/>
              <a:t>Египет	Провозглашение столицей </a:t>
            </a:r>
            <a:r>
              <a:rPr lang="ru-RU" dirty="0" smtClean="0"/>
              <a:t>державы                       Александра</a:t>
            </a:r>
            <a:endParaRPr lang="ru-RU" dirty="0"/>
          </a:p>
          <a:p>
            <a:r>
              <a:rPr lang="ru-RU" dirty="0"/>
              <a:t>Индия	Объявление Александра богом солнца</a:t>
            </a:r>
          </a:p>
          <a:p>
            <a:r>
              <a:rPr lang="ru-RU" dirty="0"/>
              <a:t>Персия 	Провозглашение Александра «царем Азии»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Закрепление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34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mtClean="0"/>
              <a:t>Правила </a:t>
            </a:r>
            <a:r>
              <a:rPr lang="ru-RU" dirty="0"/>
              <a:t>составления </a:t>
            </a:r>
            <a:r>
              <a:rPr lang="ru-RU" dirty="0" err="1"/>
              <a:t>синквейна</a:t>
            </a:r>
            <a:endParaRPr lang="ru-RU" dirty="0"/>
          </a:p>
          <a:p>
            <a:r>
              <a:rPr lang="ru-RU" dirty="0"/>
              <a:t>1 строка-существительное. («Македонский», «Финикийцы», «Дарий»)</a:t>
            </a:r>
          </a:p>
          <a:p>
            <a:r>
              <a:rPr lang="ru-RU" dirty="0"/>
              <a:t>2 строка-два слова, прилагательные, описывающие основную мысль</a:t>
            </a:r>
          </a:p>
          <a:p>
            <a:r>
              <a:rPr lang="ru-RU" dirty="0"/>
              <a:t>3 строка- три глагола, описывающие действия в рамках темы</a:t>
            </a:r>
          </a:p>
          <a:p>
            <a:r>
              <a:rPr lang="ru-RU" dirty="0"/>
              <a:t>4 строка- предложение из 4-х слов (выражающее чувство)</a:t>
            </a:r>
          </a:p>
          <a:p>
            <a:r>
              <a:rPr lang="ru-RU" dirty="0"/>
              <a:t>5 строка- существительное одно слово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1512168"/>
          </a:xfrm>
        </p:spPr>
        <p:txBody>
          <a:bodyPr/>
          <a:lstStyle/>
          <a:p>
            <a:r>
              <a:rPr lang="ru-RU" smtClean="0"/>
              <a:t>Синквейн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0533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556792"/>
            <a:ext cx="7745505" cy="456937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ea typeface="Times New Roman"/>
                <a:cs typeface="Times New Roman"/>
              </a:rPr>
              <a:t>Личностных </a:t>
            </a:r>
            <a:r>
              <a:rPr lang="ru-RU" dirty="0">
                <a:ea typeface="Times New Roman"/>
                <a:cs typeface="Times New Roman"/>
              </a:rPr>
              <a:t>–</a:t>
            </a:r>
            <a:r>
              <a:rPr lang="ru-RU" dirty="0">
                <a:solidFill>
                  <a:srgbClr val="000000"/>
                </a:solidFill>
                <a:ea typeface="Times New Roman"/>
                <a:cs typeface="Times New Roman"/>
              </a:rPr>
              <a:t> развивать умение работать в коллективе, формировать интерес к исторической науке.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ea typeface="Times New Roman"/>
                <a:cs typeface="Times New Roman"/>
              </a:rPr>
              <a:t>Предметных</a:t>
            </a:r>
            <a:r>
              <a:rPr lang="ru-RU" dirty="0">
                <a:ea typeface="Times New Roman"/>
                <a:cs typeface="Times New Roman"/>
              </a:rPr>
              <a:t> –ознакомить учащихся с восточным походом греко-македонских войск;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расширить и обобщить  знания о выдающемся правителе и полководце Александре Македонском;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подвести учащихся к пониманию причин гибели Персидского царства и образования державы Александра Македонского.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i="1" dirty="0" err="1">
                <a:ea typeface="Times New Roman"/>
                <a:cs typeface="Times New Roman"/>
              </a:rPr>
              <a:t>Метапредметных</a:t>
            </a:r>
            <a:r>
              <a:rPr lang="ru-RU" dirty="0">
                <a:ea typeface="Times New Roman"/>
                <a:cs typeface="Times New Roman"/>
              </a:rPr>
              <a:t>  - продолжить обучение  работать с исторической картой, на основе текста учебника и документа составлять  характеристику участников исторических событий и давать  оценку их деятельности;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формировать умение логично, последовательно излагать учебный материал, анализировать и обобщать </a:t>
            </a:r>
            <a:r>
              <a:rPr lang="ru-RU" dirty="0" smtClean="0">
                <a:ea typeface="Times New Roman"/>
                <a:cs typeface="Times New Roman"/>
              </a:rPr>
              <a:t>его.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864096"/>
          </a:xfrm>
        </p:spPr>
        <p:txBody>
          <a:bodyPr/>
          <a:lstStyle/>
          <a:p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>Задачи  </a:t>
            </a:r>
            <a:r>
              <a:rPr lang="ru-RU" sz="2400" u="sng" dirty="0"/>
              <a:t>урока</a:t>
            </a:r>
            <a:r>
              <a:rPr lang="ru-RU" sz="2400" dirty="0"/>
              <a:t>:  достижение следующих результатов: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0715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00808"/>
            <a:ext cx="7632848" cy="50405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728192"/>
          </a:xfrm>
        </p:spPr>
        <p:txBody>
          <a:bodyPr/>
          <a:lstStyle/>
          <a:p>
            <a:r>
              <a:rPr lang="ru-RU" sz="2400" dirty="0"/>
              <a:t>Вспомните:</a:t>
            </a:r>
            <a:br>
              <a:rPr lang="ru-RU" sz="2400" dirty="0"/>
            </a:br>
            <a:r>
              <a:rPr lang="ru-RU" sz="2400" dirty="0"/>
              <a:t>Можно ли было Грецию назвать единым государством? </a:t>
            </a:r>
            <a:r>
              <a:rPr lang="ru-RU" sz="2400" dirty="0" smtClean="0"/>
              <a:t>Почему?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Что собой представляла Македония?</a:t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01887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332656"/>
            <a:ext cx="7756263" cy="1291750"/>
          </a:xfrm>
        </p:spPr>
        <p:txBody>
          <a:bodyPr/>
          <a:lstStyle/>
          <a:p>
            <a:pPr lvl="0"/>
            <a:r>
              <a:rPr lang="ru-RU" sz="2800" dirty="0"/>
              <a:t>Каких взглядов придерживались </a:t>
            </a:r>
            <a:r>
              <a:rPr lang="ru-RU" sz="2800" dirty="0" err="1"/>
              <a:t>Исократ</a:t>
            </a:r>
            <a:r>
              <a:rPr lang="ru-RU" sz="2800" dirty="0"/>
              <a:t> и Демосфен?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712879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2243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610"/>
            <a:ext cx="4716016" cy="488539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1512168"/>
          </a:xfrm>
        </p:spPr>
        <p:txBody>
          <a:bodyPr/>
          <a:lstStyle/>
          <a:p>
            <a:pPr lvl="0"/>
            <a:r>
              <a:rPr lang="ru-RU" sz="2400" dirty="0"/>
              <a:t>Что собой представляла армия Филиппа Македонского?</a:t>
            </a:r>
            <a:br>
              <a:rPr lang="ru-RU" sz="2400" dirty="0"/>
            </a:br>
            <a:r>
              <a:rPr lang="ru-RU" sz="2400" dirty="0"/>
              <a:t>Как строилась македонская фаланга?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4427984" cy="4941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7188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44624"/>
            <a:ext cx="7756263" cy="2232248"/>
          </a:xfrm>
        </p:spPr>
        <p:txBody>
          <a:bodyPr/>
          <a:lstStyle/>
          <a:p>
            <a:pPr lvl="0" algn="l"/>
            <a:r>
              <a:rPr lang="ru-RU" sz="2000" dirty="0">
                <a:solidFill>
                  <a:srgbClr val="002060"/>
                </a:solidFill>
              </a:rPr>
              <a:t>Какую роль в битве при </a:t>
            </a:r>
            <a:r>
              <a:rPr lang="ru-RU" sz="2000" dirty="0" err="1">
                <a:solidFill>
                  <a:srgbClr val="002060"/>
                </a:solidFill>
              </a:rPr>
              <a:t>Херонее</a:t>
            </a:r>
            <a:r>
              <a:rPr lang="ru-RU" sz="2000" dirty="0">
                <a:solidFill>
                  <a:srgbClr val="002060"/>
                </a:solidFill>
              </a:rPr>
              <a:t> сыграл юный сын Филиппа, Александр?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Как вы понимаете слова Александра о своем отце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>: «Отец завоюет все, что можно, и мне уже не удастся совершить ничего великого и блестящего».</a:t>
            </a:r>
            <a:r>
              <a:rPr lang="ru-RU" sz="2000" i="1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rgbClr val="002060"/>
                </a:solidFill>
              </a:rPr>
              <a:t/>
            </a:r>
            <a:br>
              <a:rPr lang="ru-RU" sz="2000" dirty="0">
                <a:solidFill>
                  <a:srgbClr val="002060"/>
                </a:solidFill>
              </a:rPr>
            </a:br>
            <a:r>
              <a:rPr lang="ru-RU" sz="2000" dirty="0">
                <a:solidFill>
                  <a:srgbClr val="002060"/>
                </a:solidFill>
              </a:rPr>
              <a:t>В наши дни грозную обвинительную речь называют филиппикой: как возникло это слово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992888" cy="46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126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0"/>
            <a:ext cx="7756263" cy="2708920"/>
          </a:xfrm>
        </p:spPr>
        <p:txBody>
          <a:bodyPr/>
          <a:lstStyle/>
          <a:p>
            <a:r>
              <a:rPr lang="ru-RU" sz="2400" u="sng" dirty="0">
                <a:solidFill>
                  <a:srgbClr val="002060"/>
                </a:solidFill>
              </a:rPr>
              <a:t>В Спарте на требование Македонского признать его богом Народное собрание дало лаконичный ответ: «Если Александр хочет быть богом, пусть будет им». Почему? </a:t>
            </a:r>
            <a:r>
              <a:rPr lang="ru-RU" sz="2400" dirty="0">
                <a:solidFill>
                  <a:srgbClr val="002060"/>
                </a:solidFill>
              </a:rPr>
              <a:t/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К чему стремился молодой Александр и каким путем хотел этого достичь?</a:t>
            </a:r>
            <a:br>
              <a:rPr lang="ru-RU" sz="2400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Picture 5" descr="C:\Users\Пользователь\Pictures\Рисунок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348880"/>
            <a:ext cx="7128792" cy="45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126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88640"/>
            <a:ext cx="7756263" cy="3096344"/>
          </a:xfrm>
        </p:spPr>
        <p:txBody>
          <a:bodyPr/>
          <a:lstStyle/>
          <a:p>
            <a:r>
              <a:rPr lang="ru-RU" sz="2400" dirty="0">
                <a:solidFill>
                  <a:srgbClr val="002060"/>
                </a:solidFill>
              </a:rPr>
              <a:t>Вы узнаете: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Как Александр одержал первые победы в Малой Азии?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Кто спас жизнь царю и был позднее им убит?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Как финикийцы противостояли Александру?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Почему египтяне встретили Александра как Бога?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Что за мудрец в бочке сидел?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Как погибла Персия? Почему в Индию Александр не пошел?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816424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84984"/>
            <a:ext cx="4248472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016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116632"/>
            <a:ext cx="7756263" cy="3960440"/>
          </a:xfrm>
        </p:spPr>
        <p:txBody>
          <a:bodyPr/>
          <a:lstStyle/>
          <a:p>
            <a:r>
              <a:rPr lang="ru-RU" sz="2400" dirty="0">
                <a:solidFill>
                  <a:srgbClr val="002060"/>
                </a:solidFill>
              </a:rPr>
              <a:t>Р</a:t>
            </a:r>
            <a:r>
              <a:rPr lang="ru-RU" sz="2400" dirty="0" smtClean="0">
                <a:solidFill>
                  <a:srgbClr val="002060"/>
                </a:solidFill>
              </a:rPr>
              <a:t>абота </a:t>
            </a:r>
            <a:r>
              <a:rPr lang="ru-RU" sz="2400" dirty="0">
                <a:solidFill>
                  <a:srgbClr val="002060"/>
                </a:solidFill>
              </a:rPr>
              <a:t>в группах. Каждой группе предоставляется технологическая карта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1.группа- первые победы войска Александра в Малой Азии 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2 группа- от битвы при </a:t>
            </a:r>
            <a:r>
              <a:rPr lang="ru-RU" sz="2400" dirty="0" err="1">
                <a:solidFill>
                  <a:srgbClr val="002060"/>
                </a:solidFill>
              </a:rPr>
              <a:t>Иссе</a:t>
            </a:r>
            <a:r>
              <a:rPr lang="ru-RU" sz="2400" dirty="0">
                <a:solidFill>
                  <a:srgbClr val="002060"/>
                </a:solidFill>
              </a:rPr>
              <a:t> до основания Александрии Египетской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3 группа -  </a:t>
            </a:r>
            <a:r>
              <a:rPr lang="ru-RU" sz="2400" dirty="0" smtClean="0">
                <a:solidFill>
                  <a:srgbClr val="002060"/>
                </a:solidFill>
              </a:rPr>
              <a:t>гибель </a:t>
            </a:r>
            <a:r>
              <a:rPr lang="ru-RU" sz="2400" dirty="0">
                <a:solidFill>
                  <a:srgbClr val="002060"/>
                </a:solidFill>
              </a:rPr>
              <a:t>Персидского царства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4 группа – </a:t>
            </a:r>
            <a:r>
              <a:rPr lang="ru-RU" sz="2400" dirty="0" smtClean="0">
                <a:solidFill>
                  <a:srgbClr val="002060"/>
                </a:solidFill>
              </a:rPr>
              <a:t>завоевать </a:t>
            </a:r>
            <a:r>
              <a:rPr lang="ru-RU" sz="2400" dirty="0">
                <a:solidFill>
                  <a:srgbClr val="002060"/>
                </a:solidFill>
              </a:rPr>
              <a:t>весь мир! Вершитель великого и блестящего!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77072"/>
            <a:ext cx="3950550" cy="1585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926" y="3789040"/>
            <a:ext cx="1646237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645024"/>
            <a:ext cx="2163763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9180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85</TotalTime>
  <Words>356</Words>
  <Application>Microsoft Office PowerPoint</Application>
  <PresentationFormat>Экран (4:3)</PresentationFormat>
  <Paragraphs>64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Book Antiqua</vt:lpstr>
      <vt:lpstr>Calibri</vt:lpstr>
      <vt:lpstr>Times New Roman</vt:lpstr>
      <vt:lpstr>Wingdings</vt:lpstr>
      <vt:lpstr>Твердый переплет</vt:lpstr>
      <vt:lpstr>Поход Александра Македонского на Восток</vt:lpstr>
      <vt:lpstr> Задачи  урока:  достижение следующих результатов: </vt:lpstr>
      <vt:lpstr>Вспомните: Можно ли было Грецию назвать единым государством? Почему? Что собой представляла Македония? </vt:lpstr>
      <vt:lpstr>Каких взглядов придерживались Исократ и Демосфен? </vt:lpstr>
      <vt:lpstr>Что собой представляла армия Филиппа Македонского? Как строилась македонская фаланга? </vt:lpstr>
      <vt:lpstr>Какую роль в битве при Херонее сыграл юный сын Филиппа, Александр?  Как вы понимаете слова Александра о своем отце : «Отец завоюет все, что можно, и мне уже не удастся совершить ничего великого и блестящего».  В наши дни грозную обвинительную речь называют филиппикой: как возникло это слово </vt:lpstr>
      <vt:lpstr>В Спарте на требование Македонского признать его богом Народное собрание дало лаконичный ответ: «Если Александр хочет быть богом, пусть будет им». Почему?  К чему стремился молодой Александр и каким путем хотел этого достичь? </vt:lpstr>
      <vt:lpstr>Вы узнаете: Как Александр одержал первые победы в Малой Азии? Кто спас жизнь царю и был позднее им убит? Как финикийцы противостояли Александру? Почему египтяне встретили Александра как Бога? Что за мудрец в бочке сидел? Как погибла Персия? Почему в Индию Александр не пошел?</vt:lpstr>
      <vt:lpstr>Работа в группах. Каждой группе предоставляется технологическая карта 1.группа- первые победы войска Александра в Малой Азии  2 группа- от битвы при Иссе до основания Александрии Египетской 3 группа -  гибель Персидского царства 4 группа – завоевать весь мир! Вершитель великого и блестящего! </vt:lpstr>
      <vt:lpstr> Физкультминутка: </vt:lpstr>
      <vt:lpstr>Группа 1. Первые победы войска Александра  в Малой Азии  Проблема:  Как же малочисленная армия Александра смогла преуспеть в завоевании Малой Азии </vt:lpstr>
      <vt:lpstr> Группа № 2. От битвы при Иссе до основания Александрии Египетской Почему Дарий Третий не смог противостоять и бежал, а финикийский город Тир пришлось брать осадой  </vt:lpstr>
      <vt:lpstr>  Группа №3  Гибель Персидского царства «Я победу не краду!» Какой смысл скрывался за этими словами? </vt:lpstr>
      <vt:lpstr> Группа №4  Завоевать весь мир! Вершитель великого и блестящего!   В Спарте на требование Македонского признать его богом Народное собрание дало лаконичный ответ:  «Если Александр хочет быть богом, пусть будет им». Почему?   </vt:lpstr>
      <vt:lpstr>Закрепление</vt:lpstr>
      <vt:lpstr>Синквейн </vt:lpstr>
    </vt:vector>
  </TitlesOfParts>
  <Company>Krokoz™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Поход Александра Македонского на Восток</dc:title>
  <dc:creator>Admin</dc:creator>
  <cp:lastModifiedBy>Оксана</cp:lastModifiedBy>
  <cp:revision>12</cp:revision>
  <dcterms:created xsi:type="dcterms:W3CDTF">2015-06-01T03:48:31Z</dcterms:created>
  <dcterms:modified xsi:type="dcterms:W3CDTF">2015-06-02T04:03:19Z</dcterms:modified>
</cp:coreProperties>
</file>